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86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77E1F0-B657-BD61-E60B-36B776E6D7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1F519F-816D-E8DC-BE9D-63AF12535E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0B4A82-4E08-EC65-AC1F-5EABE6C6E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11710D-0A52-697C-2DB6-FB786CC4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8B6535-52F9-6C32-B9D3-A9EA69A71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265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4ADD6A-56BE-6530-ED61-3E7665F0B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0D5EBA-69B2-F4D3-60C9-EBED06F1CE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8F9E25-B67A-F1BE-C4E0-3D04F39D2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C484D2-3AE3-D7D8-7432-4EB305C37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FCE96F-78B5-B0F4-3252-CC119A7F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71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F293956-F26C-B3C4-A61D-F67E583B36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86B1938-80F0-170B-5A99-CBA2EBA8A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335A38-C3AC-5406-2B14-A24971BD6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6C44CB-CF3D-6A92-63D6-34DA9E29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937943-ADED-5D93-8E3F-17B3ABDC7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20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8B8DDE-D5C3-96E6-AE1E-1DD5D2208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967581-0369-E84D-BAFB-9579B8BBA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C9B91D-35F5-1EDA-CF80-F5514853F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33311B-8ADB-5B55-43D7-67DC4B751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A14539-AE78-CE30-E20C-CDFC1C781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144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C9AFFF-6012-5CCA-5E8C-00644C7F2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A0A927-4EB3-81E4-477F-90FFCA52E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BA3D67-66FD-7BE6-641F-BAC7396E4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170E6D-EFE6-B02C-7F29-7588B9AAA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3A7064-D8F4-9F11-1831-EBAA9AD8D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368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F8B3AB-A8C0-2E74-A621-4EDBD0ED7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D95CAC-76DC-5C94-2333-87CE3868FB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66B02E3-A714-487D-9103-3E2F0B378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F1C602-0561-EA39-9332-7732B770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9A3C6E-EF61-9C1C-FAE7-80DBE0609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BE5A8E-8D3A-AF80-9D7A-844DE82BA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85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C573B0-9F4F-CAF0-E895-7175E715B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4C9BB6-C3DC-4D7A-A219-7014EA263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A4F353-3A89-63D6-F7DB-7C90A8E83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B5DBC0D-D0B0-2332-3C15-234E23FF96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0A6D076-4426-0187-9314-896925703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B181648-9947-0003-F2E9-1F68D9ACD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11478B4-58A3-0C7E-63A1-18BE934D4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8FA8AD3-9CD2-5303-D294-7CEA03C8B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5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F604EC-B045-E94D-B396-D38372837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8F5CEF1-AA30-F55B-B3B5-B6E73B30C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7E373E5-905B-AC23-28E6-C0C1509F6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B27AA5-509D-64F9-0A29-E2AFA1868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35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C1FEE45-7CCC-B8AD-49E1-5EA98E1E4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F997CE8-6B48-169B-D72C-92EAC62E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70EFF0-ABF8-60EE-0A0F-1FB0A7C09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66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4E6BF1-9295-1F3E-07C6-4980EC34C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0ABB04-8F7E-A6A7-E5D7-30237898B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C0A45C-D800-E87B-C5E5-24B5E417BF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D3A2FC-18B5-92CB-D06F-9BB591D4E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36823A-5297-40B8-0C47-4EAF2F05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F63BEC-2B62-B6D5-85E7-9F56FDC2B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0D025C-CBBF-A694-EAD3-8E5CCF025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EE08A06-9E30-7A54-6574-05913503A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7D7CCF-5CE2-A374-2383-1DD1E0D22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17713F-0758-2D43-D138-8580CCE14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CD7404-B713-EAEB-9B6C-268A3884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A9D32B-65E3-2185-9CEB-C12DBB085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21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4556F1B-959F-398E-D97F-19D2DE20B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D6C3F2-0338-071C-A904-271BC2D75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B84606-7CC6-E18A-B1BC-5851B9638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50644-52BF-4D59-8352-A64B3F060916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716218-0D3A-58F4-562E-492D38C7FA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A17377-70E0-48BF-004B-270295A79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4B7AC-093D-44FC-BCFC-58F97AD90E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31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A0ACF88-20AF-D0B2-574A-1A248331C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160048"/>
              </p:ext>
            </p:extLst>
          </p:nvPr>
        </p:nvGraphicFramePr>
        <p:xfrm>
          <a:off x="1633221" y="1029072"/>
          <a:ext cx="8925558" cy="1988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7593">
                  <a:extLst>
                    <a:ext uri="{9D8B030D-6E8A-4147-A177-3AD203B41FA5}">
                      <a16:colId xmlns:a16="http://schemas.microsoft.com/office/drawing/2014/main" val="3978457204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2234774618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1188555728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2132150127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2113456778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171553712"/>
                    </a:ext>
                  </a:extLst>
                </a:gridCol>
              </a:tblGrid>
              <a:tr h="6629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金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3650784"/>
                  </a:ext>
                </a:extLst>
              </a:tr>
              <a:tr h="6629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午前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403891"/>
                  </a:ext>
                </a:extLst>
              </a:tr>
              <a:tr h="6629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午後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655410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5F78D9-1F7A-15FB-4246-F67F6778A9F3}"/>
              </a:ext>
            </a:extLst>
          </p:cNvPr>
          <p:cNvSpPr txBox="1"/>
          <p:nvPr/>
        </p:nvSpPr>
        <p:spPr>
          <a:xfrm>
            <a:off x="1633221" y="3122114"/>
            <a:ext cx="48322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◎：特に余裕あり</a:t>
            </a:r>
            <a:endParaRPr kumimoji="1" lang="en-US" altLang="ja-JP" dirty="0"/>
          </a:p>
          <a:p>
            <a:r>
              <a:rPr kumimoji="1" lang="ja-JP" altLang="en-US" dirty="0"/>
              <a:t>○：余裕あり</a:t>
            </a:r>
            <a:endParaRPr kumimoji="1" lang="en-US" altLang="ja-JP" dirty="0"/>
          </a:p>
          <a:p>
            <a:r>
              <a:rPr lang="ja-JP" altLang="en-US" dirty="0"/>
              <a:t>△：ご相談ください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b="1" dirty="0"/>
              <a:t>土日祝日については、別途ご相談ください。</a:t>
            </a:r>
            <a:endParaRPr kumimoji="1" lang="ja-JP" altLang="en-US" b="1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E1595F2-D798-D816-0CE8-2450C7C442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033" y="5441350"/>
            <a:ext cx="5244967" cy="81782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CC5D88B-C710-B558-3AB8-D3B6DB4E766C}"/>
              </a:ext>
            </a:extLst>
          </p:cNvPr>
          <p:cNvSpPr txBox="1"/>
          <p:nvPr/>
        </p:nvSpPr>
        <p:spPr>
          <a:xfrm>
            <a:off x="2183711" y="346508"/>
            <a:ext cx="782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利用者様　受け入れ対応状況</a:t>
            </a:r>
            <a:r>
              <a:rPr kumimoji="1" lang="ja-JP" altLang="en-US" sz="2000" b="1" dirty="0"/>
              <a:t>（令和</a:t>
            </a:r>
            <a:r>
              <a:rPr kumimoji="1" lang="en-US" altLang="ja-JP" sz="2000" b="1" dirty="0"/>
              <a:t>7</a:t>
            </a:r>
            <a:r>
              <a:rPr kumimoji="1" lang="ja-JP" altLang="en-US" sz="2000" b="1" dirty="0"/>
              <a:t>年</a:t>
            </a:r>
            <a:r>
              <a:rPr lang="en-US" altLang="ja-JP" sz="2000" b="1" dirty="0"/>
              <a:t>10</a:t>
            </a:r>
            <a:r>
              <a:rPr kumimoji="1" lang="ja-JP" altLang="en-US" sz="2000" b="1" dirty="0"/>
              <a:t>月</a:t>
            </a:r>
            <a:r>
              <a:rPr kumimoji="1" lang="en-US" altLang="ja-JP" sz="2000" b="1" dirty="0"/>
              <a:t>1</a:t>
            </a:r>
            <a:r>
              <a:rPr kumimoji="1" lang="ja-JP" altLang="en-US" sz="2000" b="1" dirty="0"/>
              <a:t>日 現在）</a:t>
            </a:r>
            <a:endParaRPr kumimoji="1" lang="ja-JP" altLang="en-US" sz="2400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7047322-94AD-28AF-2A49-D8092DFB5B4A}"/>
              </a:ext>
            </a:extLst>
          </p:cNvPr>
          <p:cNvSpPr txBox="1"/>
          <p:nvPr/>
        </p:nvSpPr>
        <p:spPr>
          <a:xfrm>
            <a:off x="6096000" y="5441350"/>
            <a:ext cx="40382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 </a:t>
            </a:r>
            <a:r>
              <a:rPr kumimoji="1" lang="en-US" altLang="ja-JP" sz="3200" b="1" dirty="0"/>
              <a:t>TEL 0776-50-7750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4B48505-CF71-32C9-A7D6-E93F005C1F5B}"/>
              </a:ext>
            </a:extLst>
          </p:cNvPr>
          <p:cNvSpPr txBox="1"/>
          <p:nvPr/>
        </p:nvSpPr>
        <p:spPr>
          <a:xfrm>
            <a:off x="6153150" y="5850261"/>
            <a:ext cx="60979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2800" b="1" dirty="0"/>
              <a:t> </a:t>
            </a:r>
            <a:r>
              <a:rPr kumimoji="1" lang="en-US" altLang="ja-JP" sz="1800" dirty="0"/>
              <a:t>FAX 0776-50-7760</a:t>
            </a:r>
            <a:endParaRPr kumimoji="1" lang="ja-JP" altLang="en-US" sz="28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3F5C96A-FB5F-69D7-EFDC-C620517B1FA0}"/>
              </a:ext>
            </a:extLst>
          </p:cNvPr>
          <p:cNvSpPr txBox="1"/>
          <p:nvPr/>
        </p:nvSpPr>
        <p:spPr>
          <a:xfrm>
            <a:off x="1148773" y="4651064"/>
            <a:ext cx="98767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b="1" dirty="0">
                <a:solidFill>
                  <a:srgbClr val="EF868C"/>
                </a:solidFill>
              </a:rPr>
              <a:t>ケアマネジャーの皆様のご要望に合わせて、柔軟に対応致します。お気軽にご相談ください！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2F753928-D355-A7FE-B493-5975ABB31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779" y="5441350"/>
            <a:ext cx="1043629" cy="104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16692CE-B3D1-795B-1ED7-AAB9BD08DCA1}"/>
              </a:ext>
            </a:extLst>
          </p:cNvPr>
          <p:cNvSpPr txBox="1"/>
          <p:nvPr/>
        </p:nvSpPr>
        <p:spPr>
          <a:xfrm>
            <a:off x="10353471" y="5253391"/>
            <a:ext cx="1454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オフィシャルサイト</a:t>
            </a:r>
          </a:p>
        </p:txBody>
      </p:sp>
      <p:sp>
        <p:nvSpPr>
          <p:cNvPr id="2" name="吹き出し: 円形 1">
            <a:extLst>
              <a:ext uri="{FF2B5EF4-FFF2-40B4-BE49-F238E27FC236}">
                <a16:creationId xmlns:a16="http://schemas.microsoft.com/office/drawing/2014/main" id="{57B0AEF3-0390-B20E-D395-5FD0EAE9C34E}"/>
              </a:ext>
            </a:extLst>
          </p:cNvPr>
          <p:cNvSpPr/>
          <p:nvPr/>
        </p:nvSpPr>
        <p:spPr>
          <a:xfrm>
            <a:off x="10977245" y="4636192"/>
            <a:ext cx="965373" cy="523220"/>
          </a:xfrm>
          <a:prstGeom prst="wedgeEllipseCallout">
            <a:avLst>
              <a:gd name="adj1" fmla="val -30401"/>
              <a:gd name="adj2" fmla="val 6073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0ED64B9-C783-3787-4823-20BE0CA2A5A2}"/>
              </a:ext>
            </a:extLst>
          </p:cNvPr>
          <p:cNvSpPr txBox="1"/>
          <p:nvPr/>
        </p:nvSpPr>
        <p:spPr>
          <a:xfrm>
            <a:off x="11091545" y="4722971"/>
            <a:ext cx="851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最新情報はこちらにて</a:t>
            </a:r>
          </a:p>
        </p:txBody>
      </p:sp>
    </p:spTree>
    <p:extLst>
      <p:ext uri="{BB962C8B-B14F-4D97-AF65-F5344CB8AC3E}">
        <p14:creationId xmlns:p14="http://schemas.microsoft.com/office/powerpoint/2010/main" val="34658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2E51A-BD88-9656-7152-23EBBF5FB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6475DA5-6B6F-7DC6-B0ED-DBB503A3C0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728181"/>
              </p:ext>
            </p:extLst>
          </p:nvPr>
        </p:nvGraphicFramePr>
        <p:xfrm>
          <a:off x="1633221" y="1029072"/>
          <a:ext cx="8925558" cy="19888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7593">
                  <a:extLst>
                    <a:ext uri="{9D8B030D-6E8A-4147-A177-3AD203B41FA5}">
                      <a16:colId xmlns:a16="http://schemas.microsoft.com/office/drawing/2014/main" val="3978457204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2234774618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1188555728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2132150127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2113456778"/>
                    </a:ext>
                  </a:extLst>
                </a:gridCol>
                <a:gridCol w="1487593">
                  <a:extLst>
                    <a:ext uri="{9D8B030D-6E8A-4147-A177-3AD203B41FA5}">
                      <a16:colId xmlns:a16="http://schemas.microsoft.com/office/drawing/2014/main" val="171553712"/>
                    </a:ext>
                  </a:extLst>
                </a:gridCol>
              </a:tblGrid>
              <a:tr h="6629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金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3650784"/>
                  </a:ext>
                </a:extLst>
              </a:tr>
              <a:tr h="6629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午前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403891"/>
                  </a:ext>
                </a:extLst>
              </a:tr>
              <a:tr h="6629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午後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◎</a:t>
                      </a:r>
                      <a:endParaRPr kumimoji="1" lang="en-US" altLang="ja-JP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655410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EA0F21-BEF6-FB66-2F52-E84377C101A3}"/>
              </a:ext>
            </a:extLst>
          </p:cNvPr>
          <p:cNvSpPr txBox="1"/>
          <p:nvPr/>
        </p:nvSpPr>
        <p:spPr>
          <a:xfrm>
            <a:off x="1633221" y="3426803"/>
            <a:ext cx="48322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◎：特に余裕あり</a:t>
            </a:r>
            <a:endParaRPr kumimoji="1" lang="en-US" altLang="ja-JP" dirty="0"/>
          </a:p>
          <a:p>
            <a:r>
              <a:rPr kumimoji="1" lang="ja-JP" altLang="en-US" dirty="0"/>
              <a:t>○：余裕あり</a:t>
            </a:r>
            <a:endParaRPr kumimoji="1" lang="en-US" altLang="ja-JP" dirty="0"/>
          </a:p>
          <a:p>
            <a:r>
              <a:rPr lang="ja-JP" altLang="en-US" dirty="0"/>
              <a:t>△：ご相談ください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b="1" dirty="0"/>
              <a:t>土日祝日については、別途ご相談ください。</a:t>
            </a:r>
            <a:endParaRPr kumimoji="1" lang="ja-JP" altLang="en-US" b="1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236AF42-BAB2-6F99-B3B1-CE001DFD9E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033" y="5420017"/>
            <a:ext cx="5244967" cy="81782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CA06E4C-0C1A-D7A5-5590-7EA916FB51C2}"/>
              </a:ext>
            </a:extLst>
          </p:cNvPr>
          <p:cNvSpPr txBox="1"/>
          <p:nvPr/>
        </p:nvSpPr>
        <p:spPr>
          <a:xfrm>
            <a:off x="2183711" y="346508"/>
            <a:ext cx="7972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利用者様　受け入れ対応状況</a:t>
            </a:r>
            <a:r>
              <a:rPr kumimoji="1" lang="ja-JP" altLang="en-US" sz="2000" b="1" dirty="0"/>
              <a:t>（令和</a:t>
            </a:r>
            <a:r>
              <a:rPr kumimoji="1" lang="en-US" altLang="ja-JP" sz="2000" b="1" dirty="0"/>
              <a:t>7</a:t>
            </a:r>
            <a:r>
              <a:rPr kumimoji="1" lang="ja-JP" altLang="en-US" sz="2000" b="1" dirty="0"/>
              <a:t>年</a:t>
            </a:r>
            <a:r>
              <a:rPr lang="en-US" altLang="ja-JP" sz="2000" b="1" dirty="0"/>
              <a:t>10</a:t>
            </a:r>
            <a:r>
              <a:rPr kumimoji="1" lang="ja-JP" altLang="en-US" sz="2000" b="1" dirty="0"/>
              <a:t>月</a:t>
            </a:r>
            <a:r>
              <a:rPr kumimoji="1" lang="en-US" altLang="ja-JP" sz="2000" b="1" dirty="0"/>
              <a:t>1</a:t>
            </a:r>
            <a:r>
              <a:rPr kumimoji="1" lang="ja-JP" altLang="en-US" sz="2000" b="1" dirty="0"/>
              <a:t>日 現在）</a:t>
            </a:r>
            <a:endParaRPr kumimoji="1" lang="ja-JP" altLang="en-US" sz="2400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2C9242-CAD3-9106-E902-DE18D07D6FE5}"/>
              </a:ext>
            </a:extLst>
          </p:cNvPr>
          <p:cNvSpPr txBox="1"/>
          <p:nvPr/>
        </p:nvSpPr>
        <p:spPr>
          <a:xfrm>
            <a:off x="6096000" y="5441350"/>
            <a:ext cx="40382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 </a:t>
            </a:r>
            <a:r>
              <a:rPr kumimoji="1" lang="en-US" altLang="ja-JP" sz="3200" b="1" dirty="0"/>
              <a:t>TEL 0776-50-7750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14E004D-8614-C930-F0F5-2AA9A965F725}"/>
              </a:ext>
            </a:extLst>
          </p:cNvPr>
          <p:cNvSpPr txBox="1"/>
          <p:nvPr/>
        </p:nvSpPr>
        <p:spPr>
          <a:xfrm>
            <a:off x="6153150" y="5850261"/>
            <a:ext cx="60979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2800" b="1" dirty="0"/>
              <a:t> </a:t>
            </a:r>
            <a:r>
              <a:rPr kumimoji="1" lang="en-US" altLang="ja-JP" sz="1800" dirty="0"/>
              <a:t>FAX 0776-50-7760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66991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sz="9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153</Words>
  <Application>Microsoft Office PowerPoint</Application>
  <PresentationFormat>ワイド画面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亮 寺澤</dc:creator>
  <cp:lastModifiedBy>Admin</cp:lastModifiedBy>
  <cp:revision>15</cp:revision>
  <cp:lastPrinted>2025-07-30T05:45:53Z</cp:lastPrinted>
  <dcterms:created xsi:type="dcterms:W3CDTF">2025-07-11T06:52:58Z</dcterms:created>
  <dcterms:modified xsi:type="dcterms:W3CDTF">2025-10-01T05:53:44Z</dcterms:modified>
</cp:coreProperties>
</file>